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verage" panose="020B0604020202020204" charset="0"/>
      <p:regular r:id="rId8"/>
    </p:embeddedFont>
    <p:embeddedFont>
      <p:font typeface="Oswald" panose="00000500000000000000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eeca3551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eeca3551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eeca3551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eeca3551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eeca355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eeca355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eca355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eca355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reginadolphin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eamunify.com/team/canrodsc/page/parents" TargetMode="External"/><Relationship Id="rId4" Type="http://schemas.openxmlformats.org/officeDocument/2006/relationships/hyperlink" Target="http://www.reginadolphin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nadolphin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team/canrodsc/page/offici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wimsask.ca/officia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Swim Parent 101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688" y="3174863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family!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The RODS family is thrilled to have you! 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Weekly newsletters will arrive in your email on fridays - they are full of info!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Contact info: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Email: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office@reginadolphins.com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Phone: 306-586-3909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Website: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www.reginadolphins.com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hlinkClick r:id="rId5"/>
              </a:rPr>
              <a:t>Parent section of the website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Events Page: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www.reginadolphins.com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226" y="1296975"/>
            <a:ext cx="1370824" cy="312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50" y="1426375"/>
            <a:ext cx="5541100" cy="27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Page info: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26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Signing your swimmer up for events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Accepting swim meets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Fundraising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Volunteering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 u="sng">
                <a:solidFill>
                  <a:schemeClr val="hlink"/>
                </a:solidFill>
                <a:hlinkClick r:id="rId3"/>
              </a:rPr>
              <a:t>Swim meets</a:t>
            </a:r>
            <a:r>
              <a:rPr lang="en" sz="3100"/>
              <a:t> (we need you!) &amp; </a:t>
            </a:r>
            <a:r>
              <a:rPr lang="en" sz="3100" u="sng">
                <a:solidFill>
                  <a:schemeClr val="hlink"/>
                </a:solidFill>
                <a:hlinkClick r:id="rId4"/>
              </a:rPr>
              <a:t>officials training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concerns: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Contact your swimmer’s coach 1st (likely best via email, but can also set up a call or meeting) and plan to be respectful, honest &amp; kind. Solution-focused!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Contact our Head Coach, Craig Nieuwstad nieuwsycraig@gmail.com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Contact our president, Erin Harlos: erindharlos@gmail.com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Of note: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Some of our coaches are young &amp; all are learning. We ask that you are both patient and respectful.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Our board members are volunteers who typically have full time careers, families of their own and lives. We ask that you are both patient and respectful.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Average</vt:lpstr>
      <vt:lpstr>Oswald</vt:lpstr>
      <vt:lpstr>Arial</vt:lpstr>
      <vt:lpstr>Slate</vt:lpstr>
      <vt:lpstr>Swim Parent 101</vt:lpstr>
      <vt:lpstr>Welcome to the family!</vt:lpstr>
      <vt:lpstr>The Events Page: www.reginadolphins.com</vt:lpstr>
      <vt:lpstr>Event Page info:</vt:lpstr>
      <vt:lpstr>If you have concerns: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Parent 101</dc:title>
  <dc:creator>Owner</dc:creator>
  <cp:lastModifiedBy>Owner</cp:lastModifiedBy>
  <cp:revision>1</cp:revision>
  <dcterms:modified xsi:type="dcterms:W3CDTF">2022-09-17T00:04:31Z</dcterms:modified>
</cp:coreProperties>
</file>